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2"/>
  </p:handoutMasterIdLst>
  <p:sldIdLst>
    <p:sldId id="256" r:id="rId2"/>
    <p:sldId id="306" r:id="rId3"/>
    <p:sldId id="257" r:id="rId4"/>
    <p:sldId id="347" r:id="rId5"/>
    <p:sldId id="348" r:id="rId6"/>
    <p:sldId id="307" r:id="rId7"/>
    <p:sldId id="320" r:id="rId8"/>
    <p:sldId id="349" r:id="rId9"/>
    <p:sldId id="350" r:id="rId10"/>
    <p:sldId id="351" r:id="rId11"/>
    <p:sldId id="355" r:id="rId12"/>
    <p:sldId id="352" r:id="rId13"/>
    <p:sldId id="353" r:id="rId14"/>
    <p:sldId id="354" r:id="rId15"/>
    <p:sldId id="356" r:id="rId16"/>
    <p:sldId id="358" r:id="rId17"/>
    <p:sldId id="357" r:id="rId18"/>
    <p:sldId id="308" r:id="rId19"/>
    <p:sldId id="271" r:id="rId20"/>
    <p:sldId id="365" r:id="rId21"/>
    <p:sldId id="366" r:id="rId22"/>
    <p:sldId id="367" r:id="rId23"/>
    <p:sldId id="368" r:id="rId24"/>
    <p:sldId id="369" r:id="rId25"/>
    <p:sldId id="283" r:id="rId26"/>
    <p:sldId id="371" r:id="rId27"/>
    <p:sldId id="372" r:id="rId28"/>
    <p:sldId id="370" r:id="rId29"/>
    <p:sldId id="374" r:id="rId30"/>
    <p:sldId id="375" r:id="rId31"/>
    <p:sldId id="376" r:id="rId32"/>
    <p:sldId id="377" r:id="rId33"/>
    <p:sldId id="373" r:id="rId34"/>
    <p:sldId id="378" r:id="rId35"/>
    <p:sldId id="379" r:id="rId36"/>
    <p:sldId id="380" r:id="rId37"/>
    <p:sldId id="381" r:id="rId38"/>
    <p:sldId id="382" r:id="rId39"/>
    <p:sldId id="383" r:id="rId40"/>
    <p:sldId id="384" r:id="rId41"/>
    <p:sldId id="309" r:id="rId42"/>
    <p:sldId id="285" r:id="rId43"/>
    <p:sldId id="359" r:id="rId44"/>
    <p:sldId id="360" r:id="rId45"/>
    <p:sldId id="361" r:id="rId46"/>
    <p:sldId id="363" r:id="rId47"/>
    <p:sldId id="362" r:id="rId48"/>
    <p:sldId id="310" r:id="rId49"/>
    <p:sldId id="288" r:id="rId50"/>
    <p:sldId id="364" r:id="rId5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11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936DFBF-FC8B-4455-9119-0988368645E7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878604B-F9C1-4682-8625-6737AEF86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1050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471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2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99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89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367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911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749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686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443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461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BD8B-4D77-4E18-A9D9-19C2579AD52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866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0BD8B-4D77-4E18-A9D9-19C2579AD52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69F33-2D60-49AB-8F8E-D63CA8820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307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m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tmp"/><Relationship Id="rId4" Type="http://schemas.openxmlformats.org/officeDocument/2006/relationships/image" Target="../media/image9.tm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tmp"/><Relationship Id="rId4" Type="http://schemas.openxmlformats.org/officeDocument/2006/relationships/image" Target="../media/image11.tm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m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m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m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42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mp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1470025"/>
          </a:xfrm>
        </p:spPr>
        <p:txBody>
          <a:bodyPr>
            <a:noAutofit/>
          </a:bodyPr>
          <a:lstStyle/>
          <a:p>
            <a:r>
              <a:rPr lang="en-US" sz="6000" b="1" dirty="0" smtClean="0"/>
              <a:t>Released Math EOG</a:t>
            </a:r>
            <a:br>
              <a:rPr lang="en-US" sz="6000" b="1" dirty="0" smtClean="0"/>
            </a:br>
            <a:r>
              <a:rPr lang="en-US" sz="6000" b="1" dirty="0" smtClean="0"/>
              <a:t>Fifth </a:t>
            </a:r>
            <a:r>
              <a:rPr lang="en-US" sz="6000" b="1" dirty="0" smtClean="0"/>
              <a:t>Grade</a:t>
            </a:r>
            <a:endParaRPr lang="en-US" sz="6000" b="1" dirty="0"/>
          </a:p>
        </p:txBody>
      </p:sp>
      <p:pic>
        <p:nvPicPr>
          <p:cNvPr id="4" name="Picture 3" descr="Microsoft Word - Math Grade 5_Released_2013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0" t="17351" r="33265" b="7176"/>
          <a:stretch/>
        </p:blipFill>
        <p:spPr>
          <a:xfrm>
            <a:off x="2743200" y="1905000"/>
            <a:ext cx="3721813" cy="4800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08700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.NBT.5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9" name="Content Placeholder 8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4" t="65863" r="32739" b="16358"/>
          <a:stretch/>
        </p:blipFill>
        <p:spPr>
          <a:xfrm>
            <a:off x="152400" y="1752600"/>
            <a:ext cx="8772525" cy="2514600"/>
          </a:xfrm>
        </p:spPr>
      </p:pic>
    </p:spTree>
    <p:extLst>
      <p:ext uri="{BB962C8B-B14F-4D97-AF65-F5344CB8AC3E}">
        <p14:creationId xmlns:p14="http://schemas.microsoft.com/office/powerpoint/2010/main" val="3739022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.NBT.5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5" name="Content Placeholder 4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9" t="51115" r="32010" b="42622"/>
          <a:stretch/>
        </p:blipFill>
        <p:spPr>
          <a:xfrm>
            <a:off x="457200" y="1589532"/>
            <a:ext cx="8382000" cy="838200"/>
          </a:xfrm>
        </p:spPr>
      </p:pic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3" name="Picture 2" descr="g5as.pdf - Google Chrome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59" t="44658" r="54318" b="27671"/>
          <a:stretch/>
        </p:blipFill>
        <p:spPr>
          <a:xfrm>
            <a:off x="4495800" y="2362200"/>
            <a:ext cx="1819471" cy="419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5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.NBT.6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4" t="66957" r="32132" b="28598"/>
          <a:stretch/>
        </p:blipFill>
        <p:spPr>
          <a:xfrm>
            <a:off x="76200" y="2002536"/>
            <a:ext cx="8915400" cy="628697"/>
          </a:xfrm>
        </p:spPr>
      </p:pic>
      <p:pic>
        <p:nvPicPr>
          <p:cNvPr id="8" name="Picture 7" descr="g5as.pdf - Google Chrome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59" t="44658" r="54318" b="27671"/>
          <a:stretch/>
        </p:blipFill>
        <p:spPr>
          <a:xfrm>
            <a:off x="5943600" y="2438400"/>
            <a:ext cx="1819471" cy="419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810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.NBT.6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4" t="48488" r="37723" b="24843"/>
          <a:stretch/>
        </p:blipFill>
        <p:spPr>
          <a:xfrm>
            <a:off x="380999" y="1524000"/>
            <a:ext cx="8291945" cy="4114800"/>
          </a:xfrm>
        </p:spPr>
      </p:pic>
    </p:spTree>
    <p:extLst>
      <p:ext uri="{BB962C8B-B14F-4D97-AF65-F5344CB8AC3E}">
        <p14:creationId xmlns:p14="http://schemas.microsoft.com/office/powerpoint/2010/main" val="3416678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.NBT.6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22" t="35558" r="31281" b="46057"/>
          <a:stretch/>
        </p:blipFill>
        <p:spPr>
          <a:xfrm>
            <a:off x="381000" y="1752600"/>
            <a:ext cx="8306637" cy="2362200"/>
          </a:xfrm>
        </p:spPr>
      </p:pic>
    </p:spTree>
    <p:extLst>
      <p:ext uri="{BB962C8B-B14F-4D97-AF65-F5344CB8AC3E}">
        <p14:creationId xmlns:p14="http://schemas.microsoft.com/office/powerpoint/2010/main" val="28086890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.NBT.7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5" name="Content Placeholder 4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35" t="31921" r="33131" b="42420"/>
          <a:stretch/>
        </p:blipFill>
        <p:spPr>
          <a:xfrm>
            <a:off x="304800" y="1524000"/>
            <a:ext cx="8477142" cy="3505200"/>
          </a:xfrm>
        </p:spPr>
      </p:pic>
    </p:spTree>
    <p:extLst>
      <p:ext uri="{BB962C8B-B14F-4D97-AF65-F5344CB8AC3E}">
        <p14:creationId xmlns:p14="http://schemas.microsoft.com/office/powerpoint/2010/main" val="3150445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.NBT.7</a:t>
            </a:r>
            <a:endParaRPr lang="en-US" sz="6000" b="1" dirty="0"/>
          </a:p>
        </p:txBody>
      </p:sp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4" t="65863" r="39840" b="29692"/>
          <a:stretch/>
        </p:blipFill>
        <p:spPr>
          <a:xfrm>
            <a:off x="304800" y="1600200"/>
            <a:ext cx="10290817" cy="914400"/>
          </a:xfrm>
        </p:spPr>
      </p:pic>
      <p:pic>
        <p:nvPicPr>
          <p:cNvPr id="8" name="Picture 7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9" name="Picture 8" descr="g5as.pdf - Google Chrome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59" t="44658" r="54318" b="27671"/>
          <a:stretch/>
        </p:blipFill>
        <p:spPr>
          <a:xfrm>
            <a:off x="2514600" y="2362200"/>
            <a:ext cx="1819471" cy="419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5977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.NBT.7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57" t="27275" r="31888" b="55552"/>
          <a:stretch/>
        </p:blipFill>
        <p:spPr>
          <a:xfrm>
            <a:off x="228599" y="1524000"/>
            <a:ext cx="8837407" cy="2362200"/>
          </a:xfrm>
        </p:spPr>
      </p:pic>
    </p:spTree>
    <p:extLst>
      <p:ext uri="{BB962C8B-B14F-4D97-AF65-F5344CB8AC3E}">
        <p14:creationId xmlns:p14="http://schemas.microsoft.com/office/powerpoint/2010/main" val="38273759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2773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b="1" dirty="0" smtClean="0"/>
              <a:t>Number &amp; Operations</a:t>
            </a:r>
          </a:p>
          <a:p>
            <a:r>
              <a:rPr lang="en-US" sz="6000" b="1" dirty="0" smtClean="0"/>
              <a:t>Fractions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0288838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5</a:t>
            </a:r>
            <a:r>
              <a:rPr lang="en-US" sz="6000" b="1" dirty="0" smtClean="0"/>
              <a:t>.NF.1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8" name="Content Placeholder 7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6" t="18385" r="46475" b="54341"/>
          <a:stretch/>
        </p:blipFill>
        <p:spPr>
          <a:xfrm>
            <a:off x="762000" y="1443588"/>
            <a:ext cx="6858000" cy="4652412"/>
          </a:xfrm>
        </p:spPr>
      </p:pic>
    </p:spTree>
    <p:extLst>
      <p:ext uri="{BB962C8B-B14F-4D97-AF65-F5344CB8AC3E}">
        <p14:creationId xmlns:p14="http://schemas.microsoft.com/office/powerpoint/2010/main" val="1390279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73362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Operations &amp; </a:t>
            </a:r>
            <a:br>
              <a:rPr lang="en-US" sz="6000" b="1" dirty="0" smtClean="0"/>
            </a:br>
            <a:r>
              <a:rPr lang="en-US" sz="6000" b="1" dirty="0" smtClean="0"/>
              <a:t>Algebraic Thinking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619452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5</a:t>
            </a:r>
            <a:r>
              <a:rPr lang="en-US" sz="6000" b="1" dirty="0" smtClean="0"/>
              <a:t>.NF.1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7" t="23032" r="31767" b="51309"/>
          <a:stretch/>
        </p:blipFill>
        <p:spPr>
          <a:xfrm>
            <a:off x="304800" y="1589532"/>
            <a:ext cx="8274468" cy="3357372"/>
          </a:xfrm>
        </p:spPr>
      </p:pic>
      <p:sp>
        <p:nvSpPr>
          <p:cNvPr id="5" name="Rectangle 4"/>
          <p:cNvSpPr/>
          <p:nvPr/>
        </p:nvSpPr>
        <p:spPr>
          <a:xfrm>
            <a:off x="5029200" y="3810000"/>
            <a:ext cx="1600200" cy="167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680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5</a:t>
            </a:r>
            <a:r>
              <a:rPr lang="en-US" sz="6000" b="1" dirty="0" smtClean="0"/>
              <a:t>.NF.1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5" t="29295" r="31402" b="62018"/>
          <a:stretch/>
        </p:blipFill>
        <p:spPr>
          <a:xfrm>
            <a:off x="152399" y="1524000"/>
            <a:ext cx="8988055" cy="1219200"/>
          </a:xfrm>
        </p:spPr>
      </p:pic>
      <p:pic>
        <p:nvPicPr>
          <p:cNvPr id="7" name="Picture 6" descr="g5as.pdf - Google Chrome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59" t="44658" r="54318" b="27671"/>
          <a:stretch/>
        </p:blipFill>
        <p:spPr>
          <a:xfrm>
            <a:off x="3200400" y="2590800"/>
            <a:ext cx="1819471" cy="419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80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.NF.2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5" name="Content Placeholder 4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9" t="41417" r="40519" b="29894"/>
          <a:stretch/>
        </p:blipFill>
        <p:spPr>
          <a:xfrm>
            <a:off x="457200" y="1447800"/>
            <a:ext cx="7469746" cy="4419600"/>
          </a:xfrm>
        </p:spPr>
      </p:pic>
      <p:sp>
        <p:nvSpPr>
          <p:cNvPr id="7" name="Rectangle 6"/>
          <p:cNvSpPr/>
          <p:nvPr/>
        </p:nvSpPr>
        <p:spPr>
          <a:xfrm>
            <a:off x="5562600" y="4267200"/>
            <a:ext cx="2622679" cy="198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5327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.NF.2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22" t="15152" r="32010" b="46866"/>
          <a:stretch/>
        </p:blipFill>
        <p:spPr>
          <a:xfrm>
            <a:off x="533399" y="1524000"/>
            <a:ext cx="8018023" cy="4800600"/>
          </a:xfrm>
        </p:spPr>
      </p:pic>
    </p:spTree>
    <p:extLst>
      <p:ext uri="{BB962C8B-B14F-4D97-AF65-F5344CB8AC3E}">
        <p14:creationId xmlns:p14="http://schemas.microsoft.com/office/powerpoint/2010/main" val="20023652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.NF.2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5" t="20203" r="31524" b="54543"/>
          <a:stretch/>
        </p:blipFill>
        <p:spPr>
          <a:xfrm>
            <a:off x="304800" y="1447800"/>
            <a:ext cx="8475878" cy="3352800"/>
          </a:xfrm>
        </p:spPr>
      </p:pic>
      <p:sp>
        <p:nvSpPr>
          <p:cNvPr id="5" name="Rectangle 4"/>
          <p:cNvSpPr/>
          <p:nvPr/>
        </p:nvSpPr>
        <p:spPr>
          <a:xfrm>
            <a:off x="5257800" y="3657600"/>
            <a:ext cx="16764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3652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.NF.2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3" t="26265" r="41613" b="39390"/>
          <a:stretch/>
        </p:blipFill>
        <p:spPr>
          <a:xfrm>
            <a:off x="609600" y="1554479"/>
            <a:ext cx="6934200" cy="5037667"/>
          </a:xfrm>
        </p:spPr>
      </p:pic>
    </p:spTree>
    <p:extLst>
      <p:ext uri="{BB962C8B-B14F-4D97-AF65-F5344CB8AC3E}">
        <p14:creationId xmlns:p14="http://schemas.microsoft.com/office/powerpoint/2010/main" val="33914791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.NF.3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57800" y="3657600"/>
            <a:ext cx="16764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0" t="23638" r="31888" b="51309"/>
          <a:stretch/>
        </p:blipFill>
        <p:spPr>
          <a:xfrm>
            <a:off x="424185" y="1589532"/>
            <a:ext cx="8545830" cy="3418332"/>
          </a:xfrm>
        </p:spPr>
      </p:pic>
    </p:spTree>
    <p:extLst>
      <p:ext uri="{BB962C8B-B14F-4D97-AF65-F5344CB8AC3E}">
        <p14:creationId xmlns:p14="http://schemas.microsoft.com/office/powerpoint/2010/main" val="29644921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.NF.3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57800" y="3657600"/>
            <a:ext cx="16764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7" t="34346" r="31281" b="41814"/>
          <a:stretch/>
        </p:blipFill>
        <p:spPr>
          <a:xfrm>
            <a:off x="533399" y="1613916"/>
            <a:ext cx="8356131" cy="3110484"/>
          </a:xfrm>
        </p:spPr>
      </p:pic>
      <p:sp>
        <p:nvSpPr>
          <p:cNvPr id="8" name="Rectangle 7"/>
          <p:cNvSpPr/>
          <p:nvPr/>
        </p:nvSpPr>
        <p:spPr>
          <a:xfrm>
            <a:off x="5562600" y="3886200"/>
            <a:ext cx="13716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4500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.NF.3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4" t="25658" r="31281" b="49895"/>
          <a:stretch/>
        </p:blipFill>
        <p:spPr>
          <a:xfrm>
            <a:off x="381000" y="1600200"/>
            <a:ext cx="8611230" cy="3276600"/>
          </a:xfrm>
        </p:spPr>
      </p:pic>
    </p:spTree>
    <p:extLst>
      <p:ext uri="{BB962C8B-B14F-4D97-AF65-F5344CB8AC3E}">
        <p14:creationId xmlns:p14="http://schemas.microsoft.com/office/powerpoint/2010/main" val="14226897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.NF.4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57800" y="3657600"/>
            <a:ext cx="16764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62600" y="3886200"/>
            <a:ext cx="13716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5" t="26466" r="31888" b="47875"/>
          <a:stretch/>
        </p:blipFill>
        <p:spPr>
          <a:xfrm>
            <a:off x="381000" y="1524000"/>
            <a:ext cx="8263200" cy="3352800"/>
          </a:xfrm>
        </p:spPr>
      </p:pic>
      <p:sp>
        <p:nvSpPr>
          <p:cNvPr id="9" name="Rectangle 8"/>
          <p:cNvSpPr/>
          <p:nvPr/>
        </p:nvSpPr>
        <p:spPr>
          <a:xfrm>
            <a:off x="4953000" y="3657600"/>
            <a:ext cx="1905000" cy="213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847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.OA.1</a:t>
            </a:r>
            <a:endParaRPr lang="en-US" sz="6000" b="1" dirty="0"/>
          </a:p>
        </p:txBody>
      </p:sp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9" t="37982" r="32861" b="41151"/>
          <a:stretch/>
        </p:blipFill>
        <p:spPr>
          <a:xfrm>
            <a:off x="76199" y="1447800"/>
            <a:ext cx="8909213" cy="2977896"/>
          </a:xfrm>
        </p:spPr>
      </p:pic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4900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.NF.4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57800" y="3657600"/>
            <a:ext cx="16764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62600" y="3886200"/>
            <a:ext cx="13716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22" t="54549" r="34563" b="21004"/>
          <a:stretch/>
        </p:blipFill>
        <p:spPr>
          <a:xfrm>
            <a:off x="304799" y="1752600"/>
            <a:ext cx="8856833" cy="3657600"/>
          </a:xfrm>
        </p:spPr>
      </p:pic>
    </p:spTree>
    <p:extLst>
      <p:ext uri="{BB962C8B-B14F-4D97-AF65-F5344CB8AC3E}">
        <p14:creationId xmlns:p14="http://schemas.microsoft.com/office/powerpoint/2010/main" val="28070648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.NF.4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57800" y="3657600"/>
            <a:ext cx="16764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62600" y="3886200"/>
            <a:ext cx="13716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00" t="28689" r="32740" b="49491"/>
          <a:stretch/>
        </p:blipFill>
        <p:spPr>
          <a:xfrm>
            <a:off x="457199" y="1610868"/>
            <a:ext cx="8363119" cy="2923032"/>
          </a:xfrm>
        </p:spPr>
      </p:pic>
    </p:spTree>
    <p:extLst>
      <p:ext uri="{BB962C8B-B14F-4D97-AF65-F5344CB8AC3E}">
        <p14:creationId xmlns:p14="http://schemas.microsoft.com/office/powerpoint/2010/main" val="28070648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.NF.4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57800" y="3657600"/>
            <a:ext cx="16764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62600" y="3886200"/>
            <a:ext cx="13716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00" t="23638" r="34441" b="45450"/>
          <a:stretch/>
        </p:blipFill>
        <p:spPr>
          <a:xfrm>
            <a:off x="76200" y="1371600"/>
            <a:ext cx="7786843" cy="4038600"/>
          </a:xfrm>
        </p:spPr>
      </p:pic>
      <p:pic>
        <p:nvPicPr>
          <p:cNvPr id="9" name="Picture 8" descr="g5as.pdf - Google Chrome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59" t="44658" r="54318" b="27671"/>
          <a:stretch/>
        </p:blipFill>
        <p:spPr>
          <a:xfrm>
            <a:off x="7248329" y="2740165"/>
            <a:ext cx="1819471" cy="419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0648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.NF.4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5" name="Content Placeholder 4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2" t="20069" r="31712" b="56697"/>
          <a:stretch/>
        </p:blipFill>
        <p:spPr>
          <a:xfrm>
            <a:off x="228600" y="1447800"/>
            <a:ext cx="8710654" cy="3200400"/>
          </a:xfrm>
        </p:spPr>
      </p:pic>
      <p:sp>
        <p:nvSpPr>
          <p:cNvPr id="6" name="Rectangle 5"/>
          <p:cNvSpPr/>
          <p:nvPr/>
        </p:nvSpPr>
        <p:spPr>
          <a:xfrm>
            <a:off x="5242810" y="3364992"/>
            <a:ext cx="2133600" cy="1905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6847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.NF.6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57800" y="3657600"/>
            <a:ext cx="16764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62600" y="3886200"/>
            <a:ext cx="13716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4" t="28487" r="31889" b="45855"/>
          <a:stretch/>
        </p:blipFill>
        <p:spPr>
          <a:xfrm>
            <a:off x="312759" y="1524000"/>
            <a:ext cx="8666400" cy="3505200"/>
          </a:xfrm>
        </p:spPr>
      </p:pic>
      <p:sp>
        <p:nvSpPr>
          <p:cNvPr id="9" name="Rectangle 8"/>
          <p:cNvSpPr/>
          <p:nvPr/>
        </p:nvSpPr>
        <p:spPr>
          <a:xfrm>
            <a:off x="5257800" y="3886200"/>
            <a:ext cx="17526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7310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.NF.6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57800" y="3657600"/>
            <a:ext cx="16764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62600" y="3886200"/>
            <a:ext cx="13716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4" t="19193" r="48785" b="54542"/>
          <a:stretch/>
        </p:blipFill>
        <p:spPr>
          <a:xfrm>
            <a:off x="381000" y="1589532"/>
            <a:ext cx="5963822" cy="4430268"/>
          </a:xfrm>
        </p:spPr>
      </p:pic>
    </p:spTree>
    <p:extLst>
      <p:ext uri="{BB962C8B-B14F-4D97-AF65-F5344CB8AC3E}">
        <p14:creationId xmlns:p14="http://schemas.microsoft.com/office/powerpoint/2010/main" val="34989857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.NF.6</a:t>
            </a:r>
            <a:endParaRPr lang="en-US" sz="6000" b="1" dirty="0"/>
          </a:p>
        </p:txBody>
      </p:sp>
      <p:sp>
        <p:nvSpPr>
          <p:cNvPr id="5" name="Rectangle 4"/>
          <p:cNvSpPr/>
          <p:nvPr/>
        </p:nvSpPr>
        <p:spPr>
          <a:xfrm>
            <a:off x="5257800" y="3657600"/>
            <a:ext cx="16764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62600" y="3886200"/>
            <a:ext cx="13716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57" t="37174" r="31159" b="37773"/>
          <a:stretch/>
        </p:blipFill>
        <p:spPr>
          <a:xfrm>
            <a:off x="289771" y="1447800"/>
            <a:ext cx="8760542" cy="3352800"/>
          </a:xfrm>
        </p:spPr>
      </p:pic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34000" y="3581400"/>
            <a:ext cx="1752600" cy="198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9857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.NF.7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57800" y="3657600"/>
            <a:ext cx="16764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62600" y="3886200"/>
            <a:ext cx="13716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9" t="20810" r="31888" b="45249"/>
          <a:stretch/>
        </p:blipFill>
        <p:spPr>
          <a:xfrm>
            <a:off x="381000" y="1568196"/>
            <a:ext cx="8322582" cy="4495800"/>
          </a:xfrm>
        </p:spPr>
      </p:pic>
    </p:spTree>
    <p:extLst>
      <p:ext uri="{BB962C8B-B14F-4D97-AF65-F5344CB8AC3E}">
        <p14:creationId xmlns:p14="http://schemas.microsoft.com/office/powerpoint/2010/main" val="37425923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.NF.7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57800" y="3657600"/>
            <a:ext cx="16764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62600" y="3886200"/>
            <a:ext cx="13716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8" t="56570" r="33225" b="15819"/>
          <a:stretch/>
        </p:blipFill>
        <p:spPr>
          <a:xfrm>
            <a:off x="457200" y="1592580"/>
            <a:ext cx="8547410" cy="3893820"/>
          </a:xfrm>
        </p:spPr>
      </p:pic>
    </p:spTree>
    <p:extLst>
      <p:ext uri="{BB962C8B-B14F-4D97-AF65-F5344CB8AC3E}">
        <p14:creationId xmlns:p14="http://schemas.microsoft.com/office/powerpoint/2010/main" val="10416408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.NF.7</a:t>
            </a:r>
            <a:endParaRPr lang="en-US" sz="6000" b="1" dirty="0"/>
          </a:p>
        </p:txBody>
      </p:sp>
      <p:pic>
        <p:nvPicPr>
          <p:cNvPr id="6" name="Picture 5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57800" y="3657600"/>
            <a:ext cx="16764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62600" y="3886200"/>
            <a:ext cx="13716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4" t="50509" r="32375" b="27268"/>
          <a:stretch/>
        </p:blipFill>
        <p:spPr>
          <a:xfrm>
            <a:off x="380999" y="1589532"/>
            <a:ext cx="8619883" cy="3058668"/>
          </a:xfrm>
        </p:spPr>
      </p:pic>
    </p:spTree>
    <p:extLst>
      <p:ext uri="{BB962C8B-B14F-4D97-AF65-F5344CB8AC3E}">
        <p14:creationId xmlns:p14="http://schemas.microsoft.com/office/powerpoint/2010/main" val="1041640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.OA.2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5" name="Content Placeholder 4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0" t="15152" r="38453" b="55351"/>
          <a:stretch/>
        </p:blipFill>
        <p:spPr>
          <a:xfrm>
            <a:off x="570978" y="1371600"/>
            <a:ext cx="8150269" cy="4648200"/>
          </a:xfrm>
        </p:spPr>
      </p:pic>
    </p:spTree>
    <p:extLst>
      <p:ext uri="{BB962C8B-B14F-4D97-AF65-F5344CB8AC3E}">
        <p14:creationId xmlns:p14="http://schemas.microsoft.com/office/powerpoint/2010/main" val="7847292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.NF.7</a:t>
            </a:r>
            <a:endParaRPr lang="en-US" sz="6000" b="1" dirty="0"/>
          </a:p>
        </p:txBody>
      </p:sp>
      <p:sp>
        <p:nvSpPr>
          <p:cNvPr id="5" name="Rectangle 4"/>
          <p:cNvSpPr/>
          <p:nvPr/>
        </p:nvSpPr>
        <p:spPr>
          <a:xfrm>
            <a:off x="5257800" y="3657600"/>
            <a:ext cx="16764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62600" y="3886200"/>
            <a:ext cx="13716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34000" y="3581400"/>
            <a:ext cx="1752600" cy="198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57" t="50509" r="31645" b="30904"/>
          <a:stretch/>
        </p:blipFill>
        <p:spPr>
          <a:xfrm>
            <a:off x="228600" y="1548384"/>
            <a:ext cx="8661610" cy="2490216"/>
          </a:xfrm>
        </p:spPr>
      </p:pic>
    </p:spTree>
    <p:extLst>
      <p:ext uri="{BB962C8B-B14F-4D97-AF65-F5344CB8AC3E}">
        <p14:creationId xmlns:p14="http://schemas.microsoft.com/office/powerpoint/2010/main" val="20070150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73362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Measurement </a:t>
            </a:r>
            <a:br>
              <a:rPr lang="en-US" sz="6000" b="1" dirty="0" smtClean="0"/>
            </a:br>
            <a:r>
              <a:rPr lang="en-US" sz="6000" b="1" dirty="0" smtClean="0"/>
              <a:t>&amp; Data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38338851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/>
              <a:t>5</a:t>
            </a:r>
            <a:r>
              <a:rPr lang="en-US" sz="6000" b="1" dirty="0" smtClean="0"/>
              <a:t>.MD.1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5" name="Content Placeholder 4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9" t="39397" r="33955" b="29288"/>
          <a:stretch/>
        </p:blipFill>
        <p:spPr>
          <a:xfrm>
            <a:off x="457200" y="1508760"/>
            <a:ext cx="7993626" cy="4130040"/>
          </a:xfrm>
        </p:spPr>
      </p:pic>
    </p:spTree>
    <p:extLst>
      <p:ext uri="{BB962C8B-B14F-4D97-AF65-F5344CB8AC3E}">
        <p14:creationId xmlns:p14="http://schemas.microsoft.com/office/powerpoint/2010/main" val="21027115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/>
              <a:t>5</a:t>
            </a:r>
            <a:r>
              <a:rPr lang="en-US" sz="6000" b="1" dirty="0" smtClean="0"/>
              <a:t>.MD.1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7" t="26063" r="32374" b="55398"/>
          <a:stretch/>
        </p:blipFill>
        <p:spPr>
          <a:xfrm>
            <a:off x="304800" y="1447800"/>
            <a:ext cx="8399646" cy="2502408"/>
          </a:xfrm>
        </p:spPr>
      </p:pic>
    </p:spTree>
    <p:extLst>
      <p:ext uri="{BB962C8B-B14F-4D97-AF65-F5344CB8AC3E}">
        <p14:creationId xmlns:p14="http://schemas.microsoft.com/office/powerpoint/2010/main" val="5670484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.MD.2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5" name="Content Placeholder 4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22" t="23840" r="32253" b="29894"/>
          <a:stretch/>
        </p:blipFill>
        <p:spPr>
          <a:xfrm>
            <a:off x="179353" y="1219200"/>
            <a:ext cx="7059647" cy="5181600"/>
          </a:xfrm>
        </p:spPr>
      </p:pic>
    </p:spTree>
    <p:extLst>
      <p:ext uri="{BB962C8B-B14F-4D97-AF65-F5344CB8AC3E}">
        <p14:creationId xmlns:p14="http://schemas.microsoft.com/office/powerpoint/2010/main" val="26496446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.MD.5</a:t>
            </a:r>
            <a:endParaRPr lang="en-US" sz="6000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3352800" y="3810000"/>
            <a:ext cx="3810000" cy="2764536"/>
            <a:chOff x="3352800" y="3810000"/>
            <a:chExt cx="3810000" cy="2764536"/>
          </a:xfrm>
        </p:grpSpPr>
        <p:sp>
          <p:nvSpPr>
            <p:cNvPr id="5" name="Rectangle 4"/>
            <p:cNvSpPr/>
            <p:nvPr/>
          </p:nvSpPr>
          <p:spPr>
            <a:xfrm>
              <a:off x="4267200" y="3810000"/>
              <a:ext cx="2895600" cy="2514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352800" y="5279136"/>
              <a:ext cx="2133600" cy="1295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Content Placeholder 9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6" t="30104" r="31889" b="63027"/>
          <a:stretch/>
        </p:blipFill>
        <p:spPr>
          <a:xfrm>
            <a:off x="183776" y="1600200"/>
            <a:ext cx="8579224" cy="914400"/>
          </a:xfrm>
        </p:spPr>
      </p:pic>
      <p:pic>
        <p:nvPicPr>
          <p:cNvPr id="11" name="Picture 10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9" t="14808" r="27551" b="74846"/>
          <a:stretch/>
        </p:blipFill>
        <p:spPr>
          <a:xfrm>
            <a:off x="7391400" y="76200"/>
            <a:ext cx="1587759" cy="1513332"/>
          </a:xfrm>
          <a:prstGeom prst="rect">
            <a:avLst/>
          </a:prstGeom>
        </p:spPr>
      </p:pic>
      <p:pic>
        <p:nvPicPr>
          <p:cNvPr id="12" name="Picture 11" descr="g5as.pdf - Google Chrome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59" t="44658" r="54318" b="27671"/>
          <a:stretch/>
        </p:blipFill>
        <p:spPr>
          <a:xfrm>
            <a:off x="4495800" y="2362200"/>
            <a:ext cx="1819471" cy="419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4919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.MD.5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21" t="37982" r="32132" b="26459"/>
          <a:stretch/>
        </p:blipFill>
        <p:spPr>
          <a:xfrm>
            <a:off x="457200" y="1447800"/>
            <a:ext cx="7995372" cy="4495800"/>
          </a:xfrm>
        </p:spPr>
      </p:pic>
      <p:grpSp>
        <p:nvGrpSpPr>
          <p:cNvPr id="6" name="Group 5"/>
          <p:cNvGrpSpPr/>
          <p:nvPr/>
        </p:nvGrpSpPr>
        <p:grpSpPr>
          <a:xfrm>
            <a:off x="3352800" y="3810000"/>
            <a:ext cx="3810000" cy="2764536"/>
            <a:chOff x="3352800" y="3810000"/>
            <a:chExt cx="3810000" cy="2764536"/>
          </a:xfrm>
        </p:grpSpPr>
        <p:sp>
          <p:nvSpPr>
            <p:cNvPr id="5" name="Rectangle 4"/>
            <p:cNvSpPr/>
            <p:nvPr/>
          </p:nvSpPr>
          <p:spPr>
            <a:xfrm>
              <a:off x="4267200" y="3810000"/>
              <a:ext cx="2895600" cy="2514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352800" y="5279136"/>
              <a:ext cx="2133600" cy="1295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359464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.MD.5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9" t="25255" r="43071" b="37773"/>
          <a:stretch/>
        </p:blipFill>
        <p:spPr>
          <a:xfrm>
            <a:off x="685800" y="1219200"/>
            <a:ext cx="6370820" cy="5181600"/>
          </a:xfrm>
        </p:spPr>
      </p:pic>
    </p:spTree>
    <p:extLst>
      <p:ext uri="{BB962C8B-B14F-4D97-AF65-F5344CB8AC3E}">
        <p14:creationId xmlns:p14="http://schemas.microsoft.com/office/powerpoint/2010/main" val="40004361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73362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Geometry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37591043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5.G.2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5" name="Content Placeholder 4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5" t="51115" r="44287" b="16964"/>
          <a:stretch/>
        </p:blipFill>
        <p:spPr>
          <a:xfrm>
            <a:off x="457200" y="1447800"/>
            <a:ext cx="7010400" cy="5249494"/>
          </a:xfrm>
        </p:spPr>
      </p:pic>
    </p:spTree>
    <p:extLst>
      <p:ext uri="{BB962C8B-B14F-4D97-AF65-F5344CB8AC3E}">
        <p14:creationId xmlns:p14="http://schemas.microsoft.com/office/powerpoint/2010/main" val="2102711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.OA.3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5" name="Content Placeholder 4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4" t="41443" r="31037" b="12319"/>
          <a:stretch/>
        </p:blipFill>
        <p:spPr>
          <a:xfrm>
            <a:off x="1219199" y="1447800"/>
            <a:ext cx="7160647" cy="5105400"/>
          </a:xfrm>
        </p:spPr>
      </p:pic>
    </p:spTree>
    <p:extLst>
      <p:ext uri="{BB962C8B-B14F-4D97-AF65-F5344CB8AC3E}">
        <p14:creationId xmlns:p14="http://schemas.microsoft.com/office/powerpoint/2010/main" val="7847292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5.G.4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7" t="37174" r="31645" b="45249"/>
          <a:stretch/>
        </p:blipFill>
        <p:spPr>
          <a:xfrm>
            <a:off x="304800" y="1491343"/>
            <a:ext cx="8525641" cy="2362200"/>
          </a:xfrm>
        </p:spPr>
      </p:pic>
    </p:spTree>
    <p:extLst>
      <p:ext uri="{BB962C8B-B14F-4D97-AF65-F5344CB8AC3E}">
        <p14:creationId xmlns:p14="http://schemas.microsoft.com/office/powerpoint/2010/main" val="395386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2773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b="1" dirty="0" smtClean="0"/>
              <a:t>Number &amp; </a:t>
            </a:r>
          </a:p>
          <a:p>
            <a:r>
              <a:rPr lang="en-US" sz="6000" b="1" dirty="0" smtClean="0"/>
              <a:t>Operations in Base Ten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336019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5</a:t>
            </a:r>
            <a:r>
              <a:rPr lang="en-US" sz="6000" b="1" dirty="0" smtClean="0"/>
              <a:t>.NBT.2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5" t="45862" r="47934" b="34743"/>
          <a:stretch/>
        </p:blipFill>
        <p:spPr>
          <a:xfrm>
            <a:off x="914400" y="1371600"/>
            <a:ext cx="7292626" cy="3867912"/>
          </a:xfrm>
        </p:spPr>
      </p:pic>
    </p:spTree>
    <p:extLst>
      <p:ext uri="{BB962C8B-B14F-4D97-AF65-F5344CB8AC3E}">
        <p14:creationId xmlns:p14="http://schemas.microsoft.com/office/powerpoint/2010/main" val="2059235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.NBT.3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5" name="Content Placeholder 4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0" t="23840" r="45016" b="59391"/>
          <a:stretch/>
        </p:blipFill>
        <p:spPr>
          <a:xfrm>
            <a:off x="761999" y="1676400"/>
            <a:ext cx="7788926" cy="3200400"/>
          </a:xfrm>
        </p:spPr>
      </p:pic>
    </p:spTree>
    <p:extLst>
      <p:ext uri="{BB962C8B-B14F-4D97-AF65-F5344CB8AC3E}">
        <p14:creationId xmlns:p14="http://schemas.microsoft.com/office/powerpoint/2010/main" val="3875537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5</a:t>
            </a:r>
            <a:r>
              <a:rPr lang="en-US" sz="6000" b="1" dirty="0" smtClean="0"/>
              <a:t>.NBT.4</a:t>
            </a:r>
            <a:endParaRPr lang="en-US" sz="6000" b="1" dirty="0"/>
          </a:p>
        </p:txBody>
      </p:sp>
      <p:pic>
        <p:nvPicPr>
          <p:cNvPr id="7" name="Picture 6" descr="www.dpi.state.nc.us/docs/accountability/testing/releasedforms/g3mathpp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2" t="17012" r="27551" b="72642"/>
          <a:stretch/>
        </p:blipFill>
        <p:spPr>
          <a:xfrm>
            <a:off x="7376410" y="0"/>
            <a:ext cx="1673903" cy="1524000"/>
          </a:xfrm>
          <a:prstGeom prst="rect">
            <a:avLst/>
          </a:prstGeom>
        </p:spPr>
      </p:pic>
      <p:pic>
        <p:nvPicPr>
          <p:cNvPr id="4" name="Content Placeholder 3" descr="Microsoft Word - Math Grade 5_Released_2013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9" t="53741" r="43193" b="28480"/>
          <a:stretch/>
        </p:blipFill>
        <p:spPr>
          <a:xfrm>
            <a:off x="457200" y="1524000"/>
            <a:ext cx="8340436" cy="3276600"/>
          </a:xfrm>
        </p:spPr>
      </p:pic>
    </p:spTree>
    <p:extLst>
      <p:ext uri="{BB962C8B-B14F-4D97-AF65-F5344CB8AC3E}">
        <p14:creationId xmlns:p14="http://schemas.microsoft.com/office/powerpoint/2010/main" val="4056272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</TotalTime>
  <Words>61</Words>
  <Application>Microsoft Office PowerPoint</Application>
  <PresentationFormat>On-screen Show (4:3)</PresentationFormat>
  <Paragraphs>52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Released Math EOG Fifth Grade</vt:lpstr>
      <vt:lpstr>Operations &amp;  Algebraic Thinking</vt:lpstr>
      <vt:lpstr>5.OA.1</vt:lpstr>
      <vt:lpstr>5.OA.2</vt:lpstr>
      <vt:lpstr>5.OA.3</vt:lpstr>
      <vt:lpstr>PowerPoint Presentation</vt:lpstr>
      <vt:lpstr>5.NBT.2</vt:lpstr>
      <vt:lpstr>5.NBT.3</vt:lpstr>
      <vt:lpstr>5.NBT.4</vt:lpstr>
      <vt:lpstr>5.NBT.5</vt:lpstr>
      <vt:lpstr>5.NBT.5</vt:lpstr>
      <vt:lpstr>5.NBT.6</vt:lpstr>
      <vt:lpstr>5.NBT.6</vt:lpstr>
      <vt:lpstr>5.NBT.6</vt:lpstr>
      <vt:lpstr>5.NBT.7</vt:lpstr>
      <vt:lpstr>5.NBT.7</vt:lpstr>
      <vt:lpstr>5.NBT.7</vt:lpstr>
      <vt:lpstr>PowerPoint Presentation</vt:lpstr>
      <vt:lpstr>5.NF.1</vt:lpstr>
      <vt:lpstr>5.NF.1</vt:lpstr>
      <vt:lpstr>5.NF.1</vt:lpstr>
      <vt:lpstr>5.NF.2</vt:lpstr>
      <vt:lpstr>5.NF.2</vt:lpstr>
      <vt:lpstr>5.NF.2</vt:lpstr>
      <vt:lpstr>5.NF.2</vt:lpstr>
      <vt:lpstr>5.NF.3</vt:lpstr>
      <vt:lpstr>5.NF.3</vt:lpstr>
      <vt:lpstr>5.NF.3</vt:lpstr>
      <vt:lpstr>5.NF.4</vt:lpstr>
      <vt:lpstr>5.NF.4</vt:lpstr>
      <vt:lpstr>5.NF.4</vt:lpstr>
      <vt:lpstr>5.NF.4</vt:lpstr>
      <vt:lpstr>5.NF.4</vt:lpstr>
      <vt:lpstr>5.NF.6</vt:lpstr>
      <vt:lpstr>5.NF.6</vt:lpstr>
      <vt:lpstr>5.NF.6</vt:lpstr>
      <vt:lpstr>5.NF.7</vt:lpstr>
      <vt:lpstr>5.NF.7</vt:lpstr>
      <vt:lpstr>5.NF.7</vt:lpstr>
      <vt:lpstr>5.NF.7</vt:lpstr>
      <vt:lpstr>Measurement  &amp; Data</vt:lpstr>
      <vt:lpstr>5.MD.1</vt:lpstr>
      <vt:lpstr>5.MD.1</vt:lpstr>
      <vt:lpstr>5.MD.2</vt:lpstr>
      <vt:lpstr>5.MD.5</vt:lpstr>
      <vt:lpstr>5.MD.5</vt:lpstr>
      <vt:lpstr>5.MD.5</vt:lpstr>
      <vt:lpstr>Geometry</vt:lpstr>
      <vt:lpstr>5.G.2</vt:lpstr>
      <vt:lpstr>5.G.4</vt:lpstr>
    </vt:vector>
  </TitlesOfParts>
  <Company>RCS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Released Math EOG Third Grade</dc:title>
  <dc:creator>Floyd, Ana</dc:creator>
  <cp:lastModifiedBy>Floyd, Ana</cp:lastModifiedBy>
  <cp:revision>31</cp:revision>
  <cp:lastPrinted>2015-08-19T17:57:00Z</cp:lastPrinted>
  <dcterms:created xsi:type="dcterms:W3CDTF">2015-08-19T16:25:40Z</dcterms:created>
  <dcterms:modified xsi:type="dcterms:W3CDTF">2016-06-03T19:30:59Z</dcterms:modified>
</cp:coreProperties>
</file>